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0" r:id="rId4"/>
    <p:sldId id="269" r:id="rId5"/>
    <p:sldId id="259" r:id="rId6"/>
    <p:sldId id="265" r:id="rId7"/>
    <p:sldId id="26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75383B-5425-44C3-90CF-D7B8E27AEFD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nl-NL"/>
        </a:p>
      </dgm:t>
    </dgm:pt>
    <dgm:pt modelId="{590FB811-7E21-436C-9B9C-93B40E217319}">
      <dgm:prSet phldrT="[Tekst]" phldr="1"/>
      <dgm:spPr/>
      <dgm:t>
        <a:bodyPr/>
        <a:lstStyle/>
        <a:p>
          <a:endParaRPr lang="nl-NL"/>
        </a:p>
      </dgm:t>
    </dgm:pt>
    <dgm:pt modelId="{F5010B15-C979-4B37-A98F-8BB5B8527527}" type="parTrans" cxnId="{D306260A-8BBB-412B-B308-247D82D2436D}">
      <dgm:prSet/>
      <dgm:spPr/>
      <dgm:t>
        <a:bodyPr/>
        <a:lstStyle/>
        <a:p>
          <a:endParaRPr lang="nl-NL"/>
        </a:p>
      </dgm:t>
    </dgm:pt>
    <dgm:pt modelId="{5AB3123A-9726-4D0A-AFD1-4AB8C1A7A5CC}" type="sibTrans" cxnId="{D306260A-8BBB-412B-B308-247D82D2436D}">
      <dgm:prSet/>
      <dgm:spPr/>
      <dgm:t>
        <a:bodyPr/>
        <a:lstStyle/>
        <a:p>
          <a:endParaRPr lang="nl-NL"/>
        </a:p>
      </dgm:t>
    </dgm:pt>
    <dgm:pt modelId="{D06E1F6E-7713-4F43-AD63-C66F4961CE53}" type="asst">
      <dgm:prSet phldrT="[Tekst]" phldr="1"/>
      <dgm:spPr/>
      <dgm:t>
        <a:bodyPr/>
        <a:lstStyle/>
        <a:p>
          <a:endParaRPr lang="nl-NL"/>
        </a:p>
      </dgm:t>
    </dgm:pt>
    <dgm:pt modelId="{E341B0C0-2102-4994-96B5-9EDB3A00858F}" type="parTrans" cxnId="{C83624F8-9F43-47E5-8D8A-7936C619C1A2}">
      <dgm:prSet/>
      <dgm:spPr/>
      <dgm:t>
        <a:bodyPr/>
        <a:lstStyle/>
        <a:p>
          <a:endParaRPr lang="nl-NL"/>
        </a:p>
      </dgm:t>
    </dgm:pt>
    <dgm:pt modelId="{15B184CD-8D1F-4693-A489-19EC9D92F6F7}" type="sibTrans" cxnId="{C83624F8-9F43-47E5-8D8A-7936C619C1A2}">
      <dgm:prSet/>
      <dgm:spPr/>
      <dgm:t>
        <a:bodyPr/>
        <a:lstStyle/>
        <a:p>
          <a:endParaRPr lang="nl-NL"/>
        </a:p>
      </dgm:t>
    </dgm:pt>
    <dgm:pt modelId="{A4E5E920-8A9A-46F2-A1AC-CDE7E3BE3339}">
      <dgm:prSet phldrT="[Tekst]" phldr="1"/>
      <dgm:spPr/>
      <dgm:t>
        <a:bodyPr/>
        <a:lstStyle/>
        <a:p>
          <a:endParaRPr lang="nl-NL"/>
        </a:p>
      </dgm:t>
    </dgm:pt>
    <dgm:pt modelId="{41DDD440-2A74-44AA-A84D-4F81BA3E789F}" type="parTrans" cxnId="{6E37A2EF-1EBB-4A91-AD9F-92EC84C5AAC4}">
      <dgm:prSet/>
      <dgm:spPr/>
      <dgm:t>
        <a:bodyPr/>
        <a:lstStyle/>
        <a:p>
          <a:endParaRPr lang="nl-NL"/>
        </a:p>
      </dgm:t>
    </dgm:pt>
    <dgm:pt modelId="{3FE2B6C9-D2E8-4534-8A8B-4BF589A2DC26}" type="sibTrans" cxnId="{6E37A2EF-1EBB-4A91-AD9F-92EC84C5AAC4}">
      <dgm:prSet/>
      <dgm:spPr/>
      <dgm:t>
        <a:bodyPr/>
        <a:lstStyle/>
        <a:p>
          <a:endParaRPr lang="nl-NL"/>
        </a:p>
      </dgm:t>
    </dgm:pt>
    <dgm:pt modelId="{7F8FD85D-ED16-41E0-92AF-5EFF0FAE7878}">
      <dgm:prSet phldrT="[Tekst]" phldr="1"/>
      <dgm:spPr/>
      <dgm:t>
        <a:bodyPr/>
        <a:lstStyle/>
        <a:p>
          <a:endParaRPr lang="nl-NL"/>
        </a:p>
      </dgm:t>
    </dgm:pt>
    <dgm:pt modelId="{845633B1-8DB5-44D7-9781-A51660E8CA74}" type="parTrans" cxnId="{DE4A1E40-98B6-4602-A4D5-8CF1553AE295}">
      <dgm:prSet/>
      <dgm:spPr/>
      <dgm:t>
        <a:bodyPr/>
        <a:lstStyle/>
        <a:p>
          <a:endParaRPr lang="nl-NL"/>
        </a:p>
      </dgm:t>
    </dgm:pt>
    <dgm:pt modelId="{ECFC5217-95A7-48B8-964C-E06E620899D9}" type="sibTrans" cxnId="{DE4A1E40-98B6-4602-A4D5-8CF1553AE295}">
      <dgm:prSet/>
      <dgm:spPr/>
      <dgm:t>
        <a:bodyPr/>
        <a:lstStyle/>
        <a:p>
          <a:endParaRPr lang="nl-NL"/>
        </a:p>
      </dgm:t>
    </dgm:pt>
    <dgm:pt modelId="{14400E40-549C-428C-BD9B-3C009B494096}">
      <dgm:prSet phldrT="[Tekst]" phldr="1"/>
      <dgm:spPr/>
      <dgm:t>
        <a:bodyPr/>
        <a:lstStyle/>
        <a:p>
          <a:endParaRPr lang="nl-NL"/>
        </a:p>
      </dgm:t>
    </dgm:pt>
    <dgm:pt modelId="{1F099E9D-003F-439E-8ADA-2C4CEDB33502}" type="parTrans" cxnId="{C5AB05BC-2CFC-4C0F-912B-D5D94827572E}">
      <dgm:prSet/>
      <dgm:spPr/>
      <dgm:t>
        <a:bodyPr/>
        <a:lstStyle/>
        <a:p>
          <a:endParaRPr lang="nl-NL"/>
        </a:p>
      </dgm:t>
    </dgm:pt>
    <dgm:pt modelId="{7791E810-05E9-481B-AFF2-3B859BD4280A}" type="sibTrans" cxnId="{C5AB05BC-2CFC-4C0F-912B-D5D94827572E}">
      <dgm:prSet/>
      <dgm:spPr/>
      <dgm:t>
        <a:bodyPr/>
        <a:lstStyle/>
        <a:p>
          <a:endParaRPr lang="nl-NL"/>
        </a:p>
      </dgm:t>
    </dgm:pt>
    <dgm:pt modelId="{0CD836ED-B46E-4B6E-8160-4D54E1727E1F}" type="pres">
      <dgm:prSet presAssocID="{4775383B-5425-44C3-90CF-D7B8E27AEFD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257804AB-841D-41E1-B049-444CBF76EF83}" type="pres">
      <dgm:prSet presAssocID="{590FB811-7E21-436C-9B9C-93B40E217319}" presName="hierRoot1" presStyleCnt="0">
        <dgm:presLayoutVars>
          <dgm:hierBranch val="init"/>
        </dgm:presLayoutVars>
      </dgm:prSet>
      <dgm:spPr/>
    </dgm:pt>
    <dgm:pt modelId="{A1169ED4-250B-4FE9-837D-7FF74EEB9135}" type="pres">
      <dgm:prSet presAssocID="{590FB811-7E21-436C-9B9C-93B40E217319}" presName="rootComposite1" presStyleCnt="0"/>
      <dgm:spPr/>
    </dgm:pt>
    <dgm:pt modelId="{7112A04A-2EB3-464E-9A54-92983E1697D7}" type="pres">
      <dgm:prSet presAssocID="{590FB811-7E21-436C-9B9C-93B40E21731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5C9789F4-D2C3-4C16-8875-57F7080C7503}" type="pres">
      <dgm:prSet presAssocID="{590FB811-7E21-436C-9B9C-93B40E217319}" presName="rootConnector1" presStyleLbl="node1" presStyleIdx="0" presStyleCnt="0"/>
      <dgm:spPr/>
      <dgm:t>
        <a:bodyPr/>
        <a:lstStyle/>
        <a:p>
          <a:endParaRPr lang="nl-NL"/>
        </a:p>
      </dgm:t>
    </dgm:pt>
    <dgm:pt modelId="{45C87884-2F74-4C69-BB75-BDCF3EEAB74F}" type="pres">
      <dgm:prSet presAssocID="{590FB811-7E21-436C-9B9C-93B40E217319}" presName="hierChild2" presStyleCnt="0"/>
      <dgm:spPr/>
    </dgm:pt>
    <dgm:pt modelId="{894C62E6-25FF-4C6D-9A3E-EDA496FE2AA4}" type="pres">
      <dgm:prSet presAssocID="{41DDD440-2A74-44AA-A84D-4F81BA3E789F}" presName="Name37" presStyleLbl="parChTrans1D2" presStyleIdx="0" presStyleCnt="4"/>
      <dgm:spPr/>
      <dgm:t>
        <a:bodyPr/>
        <a:lstStyle/>
        <a:p>
          <a:endParaRPr lang="nl-NL"/>
        </a:p>
      </dgm:t>
    </dgm:pt>
    <dgm:pt modelId="{A240FB20-0E31-4D21-8C4C-929E22486AB3}" type="pres">
      <dgm:prSet presAssocID="{A4E5E920-8A9A-46F2-A1AC-CDE7E3BE3339}" presName="hierRoot2" presStyleCnt="0">
        <dgm:presLayoutVars>
          <dgm:hierBranch val="init"/>
        </dgm:presLayoutVars>
      </dgm:prSet>
      <dgm:spPr/>
    </dgm:pt>
    <dgm:pt modelId="{921E2B12-6164-44D3-8EBA-A04EBEFA48C0}" type="pres">
      <dgm:prSet presAssocID="{A4E5E920-8A9A-46F2-A1AC-CDE7E3BE3339}" presName="rootComposite" presStyleCnt="0"/>
      <dgm:spPr/>
    </dgm:pt>
    <dgm:pt modelId="{6350CAD1-EE3F-445E-BEF9-911250ED8DCE}" type="pres">
      <dgm:prSet presAssocID="{A4E5E920-8A9A-46F2-A1AC-CDE7E3BE333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20220AE4-5C9D-449D-A9C1-1E4E66DEE4F9}" type="pres">
      <dgm:prSet presAssocID="{A4E5E920-8A9A-46F2-A1AC-CDE7E3BE3339}" presName="rootConnector" presStyleLbl="node2" presStyleIdx="0" presStyleCnt="3"/>
      <dgm:spPr/>
      <dgm:t>
        <a:bodyPr/>
        <a:lstStyle/>
        <a:p>
          <a:endParaRPr lang="nl-NL"/>
        </a:p>
      </dgm:t>
    </dgm:pt>
    <dgm:pt modelId="{9D80D7B2-E7AF-41D7-8D66-20CEA80AEC50}" type="pres">
      <dgm:prSet presAssocID="{A4E5E920-8A9A-46F2-A1AC-CDE7E3BE3339}" presName="hierChild4" presStyleCnt="0"/>
      <dgm:spPr/>
    </dgm:pt>
    <dgm:pt modelId="{575EC0D7-5DEF-4207-AE6A-CA764E615929}" type="pres">
      <dgm:prSet presAssocID="{A4E5E920-8A9A-46F2-A1AC-CDE7E3BE3339}" presName="hierChild5" presStyleCnt="0"/>
      <dgm:spPr/>
    </dgm:pt>
    <dgm:pt modelId="{DAD21998-AB95-4848-AE81-CD657C80D759}" type="pres">
      <dgm:prSet presAssocID="{845633B1-8DB5-44D7-9781-A51660E8CA74}" presName="Name37" presStyleLbl="parChTrans1D2" presStyleIdx="1" presStyleCnt="4"/>
      <dgm:spPr/>
      <dgm:t>
        <a:bodyPr/>
        <a:lstStyle/>
        <a:p>
          <a:endParaRPr lang="nl-NL"/>
        </a:p>
      </dgm:t>
    </dgm:pt>
    <dgm:pt modelId="{9BAB97F0-433F-4F0E-9980-893DB1C2C607}" type="pres">
      <dgm:prSet presAssocID="{7F8FD85D-ED16-41E0-92AF-5EFF0FAE7878}" presName="hierRoot2" presStyleCnt="0">
        <dgm:presLayoutVars>
          <dgm:hierBranch val="init"/>
        </dgm:presLayoutVars>
      </dgm:prSet>
      <dgm:spPr/>
    </dgm:pt>
    <dgm:pt modelId="{4779D82F-DD61-460D-85E0-5243D26EAF86}" type="pres">
      <dgm:prSet presAssocID="{7F8FD85D-ED16-41E0-92AF-5EFF0FAE7878}" presName="rootComposite" presStyleCnt="0"/>
      <dgm:spPr/>
    </dgm:pt>
    <dgm:pt modelId="{B020939A-5254-4413-B001-C8FEC8C3D43D}" type="pres">
      <dgm:prSet presAssocID="{7F8FD85D-ED16-41E0-92AF-5EFF0FAE787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999148A-AE23-40A8-A227-470661D7478F}" type="pres">
      <dgm:prSet presAssocID="{7F8FD85D-ED16-41E0-92AF-5EFF0FAE7878}" presName="rootConnector" presStyleLbl="node2" presStyleIdx="1" presStyleCnt="3"/>
      <dgm:spPr/>
      <dgm:t>
        <a:bodyPr/>
        <a:lstStyle/>
        <a:p>
          <a:endParaRPr lang="nl-NL"/>
        </a:p>
      </dgm:t>
    </dgm:pt>
    <dgm:pt modelId="{B0A280F1-E4D4-4FA3-9AED-EA3150F69C68}" type="pres">
      <dgm:prSet presAssocID="{7F8FD85D-ED16-41E0-92AF-5EFF0FAE7878}" presName="hierChild4" presStyleCnt="0"/>
      <dgm:spPr/>
    </dgm:pt>
    <dgm:pt modelId="{4639656E-609C-4C8A-8F18-E2E414425883}" type="pres">
      <dgm:prSet presAssocID="{7F8FD85D-ED16-41E0-92AF-5EFF0FAE7878}" presName="hierChild5" presStyleCnt="0"/>
      <dgm:spPr/>
    </dgm:pt>
    <dgm:pt modelId="{4E4C3608-1652-44F2-BA1E-B2A9BDF46177}" type="pres">
      <dgm:prSet presAssocID="{1F099E9D-003F-439E-8ADA-2C4CEDB33502}" presName="Name37" presStyleLbl="parChTrans1D2" presStyleIdx="2" presStyleCnt="4"/>
      <dgm:spPr/>
      <dgm:t>
        <a:bodyPr/>
        <a:lstStyle/>
        <a:p>
          <a:endParaRPr lang="nl-NL"/>
        </a:p>
      </dgm:t>
    </dgm:pt>
    <dgm:pt modelId="{358D64E0-396E-439C-A8B1-6E5EF417A068}" type="pres">
      <dgm:prSet presAssocID="{14400E40-549C-428C-BD9B-3C009B494096}" presName="hierRoot2" presStyleCnt="0">
        <dgm:presLayoutVars>
          <dgm:hierBranch val="init"/>
        </dgm:presLayoutVars>
      </dgm:prSet>
      <dgm:spPr/>
    </dgm:pt>
    <dgm:pt modelId="{C2BC572E-FB41-4191-9354-589F1B5CA96A}" type="pres">
      <dgm:prSet presAssocID="{14400E40-549C-428C-BD9B-3C009B494096}" presName="rootComposite" presStyleCnt="0"/>
      <dgm:spPr/>
    </dgm:pt>
    <dgm:pt modelId="{A17E4CA3-F62C-477F-AF78-CF6F1623B5CD}" type="pres">
      <dgm:prSet presAssocID="{14400E40-549C-428C-BD9B-3C009B49409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17209818-E9E6-45AC-918D-14219C0CCCD5}" type="pres">
      <dgm:prSet presAssocID="{14400E40-549C-428C-BD9B-3C009B494096}" presName="rootConnector" presStyleLbl="node2" presStyleIdx="2" presStyleCnt="3"/>
      <dgm:spPr/>
      <dgm:t>
        <a:bodyPr/>
        <a:lstStyle/>
        <a:p>
          <a:endParaRPr lang="nl-NL"/>
        </a:p>
      </dgm:t>
    </dgm:pt>
    <dgm:pt modelId="{17D396AC-FA0F-493A-8F68-93BEA26F5FDD}" type="pres">
      <dgm:prSet presAssocID="{14400E40-549C-428C-BD9B-3C009B494096}" presName="hierChild4" presStyleCnt="0"/>
      <dgm:spPr/>
    </dgm:pt>
    <dgm:pt modelId="{66659B88-6FE8-4921-B43A-14D543E9C2ED}" type="pres">
      <dgm:prSet presAssocID="{14400E40-549C-428C-BD9B-3C009B494096}" presName="hierChild5" presStyleCnt="0"/>
      <dgm:spPr/>
    </dgm:pt>
    <dgm:pt modelId="{840CDB75-BD37-4622-9E5B-F7AF8C51045F}" type="pres">
      <dgm:prSet presAssocID="{590FB811-7E21-436C-9B9C-93B40E217319}" presName="hierChild3" presStyleCnt="0"/>
      <dgm:spPr/>
    </dgm:pt>
    <dgm:pt modelId="{F7641E88-5CB3-4590-A42D-65E1ED5D812B}" type="pres">
      <dgm:prSet presAssocID="{E341B0C0-2102-4994-96B5-9EDB3A00858F}" presName="Name111" presStyleLbl="parChTrans1D2" presStyleIdx="3" presStyleCnt="4"/>
      <dgm:spPr/>
      <dgm:t>
        <a:bodyPr/>
        <a:lstStyle/>
        <a:p>
          <a:endParaRPr lang="nl-NL"/>
        </a:p>
      </dgm:t>
    </dgm:pt>
    <dgm:pt modelId="{FCD133AB-140E-4560-94A4-839B6A336650}" type="pres">
      <dgm:prSet presAssocID="{D06E1F6E-7713-4F43-AD63-C66F4961CE53}" presName="hierRoot3" presStyleCnt="0">
        <dgm:presLayoutVars>
          <dgm:hierBranch val="init"/>
        </dgm:presLayoutVars>
      </dgm:prSet>
      <dgm:spPr/>
    </dgm:pt>
    <dgm:pt modelId="{10800CB0-5F23-4357-B377-3EC48B8E2F01}" type="pres">
      <dgm:prSet presAssocID="{D06E1F6E-7713-4F43-AD63-C66F4961CE53}" presName="rootComposite3" presStyleCnt="0"/>
      <dgm:spPr/>
    </dgm:pt>
    <dgm:pt modelId="{AD5246FB-43C5-4C92-A173-70A4AE6CF2AC}" type="pres">
      <dgm:prSet presAssocID="{D06E1F6E-7713-4F43-AD63-C66F4961CE5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F3A50BFE-E39C-4865-BAF1-342619CC8289}" type="pres">
      <dgm:prSet presAssocID="{D06E1F6E-7713-4F43-AD63-C66F4961CE53}" presName="rootConnector3" presStyleLbl="asst1" presStyleIdx="0" presStyleCnt="1"/>
      <dgm:spPr/>
      <dgm:t>
        <a:bodyPr/>
        <a:lstStyle/>
        <a:p>
          <a:endParaRPr lang="nl-NL"/>
        </a:p>
      </dgm:t>
    </dgm:pt>
    <dgm:pt modelId="{F9B4140A-4655-4605-8119-8840562B2B16}" type="pres">
      <dgm:prSet presAssocID="{D06E1F6E-7713-4F43-AD63-C66F4961CE53}" presName="hierChild6" presStyleCnt="0"/>
      <dgm:spPr/>
    </dgm:pt>
    <dgm:pt modelId="{61A6BD82-7FCA-4CC5-A0A7-E1C3D7831F98}" type="pres">
      <dgm:prSet presAssocID="{D06E1F6E-7713-4F43-AD63-C66F4961CE53}" presName="hierChild7" presStyleCnt="0"/>
      <dgm:spPr/>
    </dgm:pt>
  </dgm:ptLst>
  <dgm:cxnLst>
    <dgm:cxn modelId="{F3C2ED36-0F57-4D1B-8DB9-8B1FC3DB7417}" type="presOf" srcId="{D06E1F6E-7713-4F43-AD63-C66F4961CE53}" destId="{AD5246FB-43C5-4C92-A173-70A4AE6CF2AC}" srcOrd="0" destOrd="0" presId="urn:microsoft.com/office/officeart/2005/8/layout/orgChart1"/>
    <dgm:cxn modelId="{5A1C9815-096A-4F5E-9BB2-B2EAD25D37B9}" type="presOf" srcId="{E341B0C0-2102-4994-96B5-9EDB3A00858F}" destId="{F7641E88-5CB3-4590-A42D-65E1ED5D812B}" srcOrd="0" destOrd="0" presId="urn:microsoft.com/office/officeart/2005/8/layout/orgChart1"/>
    <dgm:cxn modelId="{4B884F0E-FDF8-4FCA-9659-8AD6B9FC0BD5}" type="presOf" srcId="{590FB811-7E21-436C-9B9C-93B40E217319}" destId="{5C9789F4-D2C3-4C16-8875-57F7080C7503}" srcOrd="1" destOrd="0" presId="urn:microsoft.com/office/officeart/2005/8/layout/orgChart1"/>
    <dgm:cxn modelId="{5C88456F-787E-45C2-8B59-314A7E29E548}" type="presOf" srcId="{A4E5E920-8A9A-46F2-A1AC-CDE7E3BE3339}" destId="{20220AE4-5C9D-449D-A9C1-1E4E66DEE4F9}" srcOrd="1" destOrd="0" presId="urn:microsoft.com/office/officeart/2005/8/layout/orgChart1"/>
    <dgm:cxn modelId="{B436C104-13D6-4F72-A9DE-614F320E5B40}" type="presOf" srcId="{7F8FD85D-ED16-41E0-92AF-5EFF0FAE7878}" destId="{B020939A-5254-4413-B001-C8FEC8C3D43D}" srcOrd="0" destOrd="0" presId="urn:microsoft.com/office/officeart/2005/8/layout/orgChart1"/>
    <dgm:cxn modelId="{5561E1F7-8CE8-43A2-BA1B-051B3933B4FF}" type="presOf" srcId="{4775383B-5425-44C3-90CF-D7B8E27AEFDD}" destId="{0CD836ED-B46E-4B6E-8160-4D54E1727E1F}" srcOrd="0" destOrd="0" presId="urn:microsoft.com/office/officeart/2005/8/layout/orgChart1"/>
    <dgm:cxn modelId="{7558894E-DF15-4D97-A665-2DE054FB93B6}" type="presOf" srcId="{D06E1F6E-7713-4F43-AD63-C66F4961CE53}" destId="{F3A50BFE-E39C-4865-BAF1-342619CC8289}" srcOrd="1" destOrd="0" presId="urn:microsoft.com/office/officeart/2005/8/layout/orgChart1"/>
    <dgm:cxn modelId="{6FA7FDB4-2D01-44F2-BD7F-AB12BA4ECA13}" type="presOf" srcId="{41DDD440-2A74-44AA-A84D-4F81BA3E789F}" destId="{894C62E6-25FF-4C6D-9A3E-EDA496FE2AA4}" srcOrd="0" destOrd="0" presId="urn:microsoft.com/office/officeart/2005/8/layout/orgChart1"/>
    <dgm:cxn modelId="{DE4A1E40-98B6-4602-A4D5-8CF1553AE295}" srcId="{590FB811-7E21-436C-9B9C-93B40E217319}" destId="{7F8FD85D-ED16-41E0-92AF-5EFF0FAE7878}" srcOrd="2" destOrd="0" parTransId="{845633B1-8DB5-44D7-9781-A51660E8CA74}" sibTransId="{ECFC5217-95A7-48B8-964C-E06E620899D9}"/>
    <dgm:cxn modelId="{B71F8012-91C6-41F3-9EC7-9CA0BE58C6E8}" type="presOf" srcId="{845633B1-8DB5-44D7-9781-A51660E8CA74}" destId="{DAD21998-AB95-4848-AE81-CD657C80D759}" srcOrd="0" destOrd="0" presId="urn:microsoft.com/office/officeart/2005/8/layout/orgChart1"/>
    <dgm:cxn modelId="{6E37A2EF-1EBB-4A91-AD9F-92EC84C5AAC4}" srcId="{590FB811-7E21-436C-9B9C-93B40E217319}" destId="{A4E5E920-8A9A-46F2-A1AC-CDE7E3BE3339}" srcOrd="1" destOrd="0" parTransId="{41DDD440-2A74-44AA-A84D-4F81BA3E789F}" sibTransId="{3FE2B6C9-D2E8-4534-8A8B-4BF589A2DC26}"/>
    <dgm:cxn modelId="{29FCB048-39C0-42D5-B438-D2CC9CD9102D}" type="presOf" srcId="{7F8FD85D-ED16-41E0-92AF-5EFF0FAE7878}" destId="{A999148A-AE23-40A8-A227-470661D7478F}" srcOrd="1" destOrd="0" presId="urn:microsoft.com/office/officeart/2005/8/layout/orgChart1"/>
    <dgm:cxn modelId="{D306260A-8BBB-412B-B308-247D82D2436D}" srcId="{4775383B-5425-44C3-90CF-D7B8E27AEFDD}" destId="{590FB811-7E21-436C-9B9C-93B40E217319}" srcOrd="0" destOrd="0" parTransId="{F5010B15-C979-4B37-A98F-8BB5B8527527}" sibTransId="{5AB3123A-9726-4D0A-AFD1-4AB8C1A7A5CC}"/>
    <dgm:cxn modelId="{B5E6F91C-E744-43AB-A5C6-19F3F0A83D30}" type="presOf" srcId="{590FB811-7E21-436C-9B9C-93B40E217319}" destId="{7112A04A-2EB3-464E-9A54-92983E1697D7}" srcOrd="0" destOrd="0" presId="urn:microsoft.com/office/officeart/2005/8/layout/orgChart1"/>
    <dgm:cxn modelId="{C5AB05BC-2CFC-4C0F-912B-D5D94827572E}" srcId="{590FB811-7E21-436C-9B9C-93B40E217319}" destId="{14400E40-549C-428C-BD9B-3C009B494096}" srcOrd="3" destOrd="0" parTransId="{1F099E9D-003F-439E-8ADA-2C4CEDB33502}" sibTransId="{7791E810-05E9-481B-AFF2-3B859BD4280A}"/>
    <dgm:cxn modelId="{F6861338-6880-422B-A0AF-F2DA78A3DCAA}" type="presOf" srcId="{1F099E9D-003F-439E-8ADA-2C4CEDB33502}" destId="{4E4C3608-1652-44F2-BA1E-B2A9BDF46177}" srcOrd="0" destOrd="0" presId="urn:microsoft.com/office/officeart/2005/8/layout/orgChart1"/>
    <dgm:cxn modelId="{A1812C5C-F89E-4979-BC2A-C0598E2D358E}" type="presOf" srcId="{14400E40-549C-428C-BD9B-3C009B494096}" destId="{A17E4CA3-F62C-477F-AF78-CF6F1623B5CD}" srcOrd="0" destOrd="0" presId="urn:microsoft.com/office/officeart/2005/8/layout/orgChart1"/>
    <dgm:cxn modelId="{C83624F8-9F43-47E5-8D8A-7936C619C1A2}" srcId="{590FB811-7E21-436C-9B9C-93B40E217319}" destId="{D06E1F6E-7713-4F43-AD63-C66F4961CE53}" srcOrd="0" destOrd="0" parTransId="{E341B0C0-2102-4994-96B5-9EDB3A00858F}" sibTransId="{15B184CD-8D1F-4693-A489-19EC9D92F6F7}"/>
    <dgm:cxn modelId="{A07931F7-A343-48D1-BB2B-0C01956B752F}" type="presOf" srcId="{14400E40-549C-428C-BD9B-3C009B494096}" destId="{17209818-E9E6-45AC-918D-14219C0CCCD5}" srcOrd="1" destOrd="0" presId="urn:microsoft.com/office/officeart/2005/8/layout/orgChart1"/>
    <dgm:cxn modelId="{7695CFD0-19DE-4FBE-86E3-4BE6C47FE389}" type="presOf" srcId="{A4E5E920-8A9A-46F2-A1AC-CDE7E3BE3339}" destId="{6350CAD1-EE3F-445E-BEF9-911250ED8DCE}" srcOrd="0" destOrd="0" presId="urn:microsoft.com/office/officeart/2005/8/layout/orgChart1"/>
    <dgm:cxn modelId="{C68918B5-98DC-4C0E-BC6F-1EA75D131990}" type="presParOf" srcId="{0CD836ED-B46E-4B6E-8160-4D54E1727E1F}" destId="{257804AB-841D-41E1-B049-444CBF76EF83}" srcOrd="0" destOrd="0" presId="urn:microsoft.com/office/officeart/2005/8/layout/orgChart1"/>
    <dgm:cxn modelId="{45426782-15DA-4306-A7FF-F33ED48ECD63}" type="presParOf" srcId="{257804AB-841D-41E1-B049-444CBF76EF83}" destId="{A1169ED4-250B-4FE9-837D-7FF74EEB9135}" srcOrd="0" destOrd="0" presId="urn:microsoft.com/office/officeart/2005/8/layout/orgChart1"/>
    <dgm:cxn modelId="{88A8EBB9-BC1C-4246-B5B4-5B6E26701B71}" type="presParOf" srcId="{A1169ED4-250B-4FE9-837D-7FF74EEB9135}" destId="{7112A04A-2EB3-464E-9A54-92983E1697D7}" srcOrd="0" destOrd="0" presId="urn:microsoft.com/office/officeart/2005/8/layout/orgChart1"/>
    <dgm:cxn modelId="{9255FE9C-9391-4FD1-B28E-870AC0EC6A29}" type="presParOf" srcId="{A1169ED4-250B-4FE9-837D-7FF74EEB9135}" destId="{5C9789F4-D2C3-4C16-8875-57F7080C7503}" srcOrd="1" destOrd="0" presId="urn:microsoft.com/office/officeart/2005/8/layout/orgChart1"/>
    <dgm:cxn modelId="{ACB458D0-929E-4621-826A-1544C99D7441}" type="presParOf" srcId="{257804AB-841D-41E1-B049-444CBF76EF83}" destId="{45C87884-2F74-4C69-BB75-BDCF3EEAB74F}" srcOrd="1" destOrd="0" presId="urn:microsoft.com/office/officeart/2005/8/layout/orgChart1"/>
    <dgm:cxn modelId="{E27C46C5-9447-4C4A-BD1F-B580793CDD01}" type="presParOf" srcId="{45C87884-2F74-4C69-BB75-BDCF3EEAB74F}" destId="{894C62E6-25FF-4C6D-9A3E-EDA496FE2AA4}" srcOrd="0" destOrd="0" presId="urn:microsoft.com/office/officeart/2005/8/layout/orgChart1"/>
    <dgm:cxn modelId="{A51BEBBB-5C9B-4FA8-A485-76737A85C26D}" type="presParOf" srcId="{45C87884-2F74-4C69-BB75-BDCF3EEAB74F}" destId="{A240FB20-0E31-4D21-8C4C-929E22486AB3}" srcOrd="1" destOrd="0" presId="urn:microsoft.com/office/officeart/2005/8/layout/orgChart1"/>
    <dgm:cxn modelId="{5E59577C-4A25-4AE5-854C-1FFD38DC2924}" type="presParOf" srcId="{A240FB20-0E31-4D21-8C4C-929E22486AB3}" destId="{921E2B12-6164-44D3-8EBA-A04EBEFA48C0}" srcOrd="0" destOrd="0" presId="urn:microsoft.com/office/officeart/2005/8/layout/orgChart1"/>
    <dgm:cxn modelId="{E27472D4-F513-44A5-B1B6-912629403AB1}" type="presParOf" srcId="{921E2B12-6164-44D3-8EBA-A04EBEFA48C0}" destId="{6350CAD1-EE3F-445E-BEF9-911250ED8DCE}" srcOrd="0" destOrd="0" presId="urn:microsoft.com/office/officeart/2005/8/layout/orgChart1"/>
    <dgm:cxn modelId="{E3B8DEB0-4AF8-431C-AC14-31C3AA751CBC}" type="presParOf" srcId="{921E2B12-6164-44D3-8EBA-A04EBEFA48C0}" destId="{20220AE4-5C9D-449D-A9C1-1E4E66DEE4F9}" srcOrd="1" destOrd="0" presId="urn:microsoft.com/office/officeart/2005/8/layout/orgChart1"/>
    <dgm:cxn modelId="{C89E6975-26C6-4924-8A58-B1168401ED0A}" type="presParOf" srcId="{A240FB20-0E31-4D21-8C4C-929E22486AB3}" destId="{9D80D7B2-E7AF-41D7-8D66-20CEA80AEC50}" srcOrd="1" destOrd="0" presId="urn:microsoft.com/office/officeart/2005/8/layout/orgChart1"/>
    <dgm:cxn modelId="{3392FF9B-2E7D-4A11-BF55-EDFFAB6F00CF}" type="presParOf" srcId="{A240FB20-0E31-4D21-8C4C-929E22486AB3}" destId="{575EC0D7-5DEF-4207-AE6A-CA764E615929}" srcOrd="2" destOrd="0" presId="urn:microsoft.com/office/officeart/2005/8/layout/orgChart1"/>
    <dgm:cxn modelId="{F981BF40-7425-4E1C-8609-F5BFD22796B6}" type="presParOf" srcId="{45C87884-2F74-4C69-BB75-BDCF3EEAB74F}" destId="{DAD21998-AB95-4848-AE81-CD657C80D759}" srcOrd="2" destOrd="0" presId="urn:microsoft.com/office/officeart/2005/8/layout/orgChart1"/>
    <dgm:cxn modelId="{469CAB6C-88B7-43B2-9B1A-044A6B34ED22}" type="presParOf" srcId="{45C87884-2F74-4C69-BB75-BDCF3EEAB74F}" destId="{9BAB97F0-433F-4F0E-9980-893DB1C2C607}" srcOrd="3" destOrd="0" presId="urn:microsoft.com/office/officeart/2005/8/layout/orgChart1"/>
    <dgm:cxn modelId="{36EC05A0-97CD-4F3D-80B4-265B1598D741}" type="presParOf" srcId="{9BAB97F0-433F-4F0E-9980-893DB1C2C607}" destId="{4779D82F-DD61-460D-85E0-5243D26EAF86}" srcOrd="0" destOrd="0" presId="urn:microsoft.com/office/officeart/2005/8/layout/orgChart1"/>
    <dgm:cxn modelId="{6539E6C3-469B-480D-8334-AE2E56C572BC}" type="presParOf" srcId="{4779D82F-DD61-460D-85E0-5243D26EAF86}" destId="{B020939A-5254-4413-B001-C8FEC8C3D43D}" srcOrd="0" destOrd="0" presId="urn:microsoft.com/office/officeart/2005/8/layout/orgChart1"/>
    <dgm:cxn modelId="{6CFF0912-2EB9-4D29-AA3E-552F114941E4}" type="presParOf" srcId="{4779D82F-DD61-460D-85E0-5243D26EAF86}" destId="{A999148A-AE23-40A8-A227-470661D7478F}" srcOrd="1" destOrd="0" presId="urn:microsoft.com/office/officeart/2005/8/layout/orgChart1"/>
    <dgm:cxn modelId="{F6821CB9-BE8F-4353-94FC-8FC95981C301}" type="presParOf" srcId="{9BAB97F0-433F-4F0E-9980-893DB1C2C607}" destId="{B0A280F1-E4D4-4FA3-9AED-EA3150F69C68}" srcOrd="1" destOrd="0" presId="urn:microsoft.com/office/officeart/2005/8/layout/orgChart1"/>
    <dgm:cxn modelId="{D7137E52-A085-4AE8-AB30-300B1B705C37}" type="presParOf" srcId="{9BAB97F0-433F-4F0E-9980-893DB1C2C607}" destId="{4639656E-609C-4C8A-8F18-E2E414425883}" srcOrd="2" destOrd="0" presId="urn:microsoft.com/office/officeart/2005/8/layout/orgChart1"/>
    <dgm:cxn modelId="{823FB094-A406-487D-8462-BB029E046D19}" type="presParOf" srcId="{45C87884-2F74-4C69-BB75-BDCF3EEAB74F}" destId="{4E4C3608-1652-44F2-BA1E-B2A9BDF46177}" srcOrd="4" destOrd="0" presId="urn:microsoft.com/office/officeart/2005/8/layout/orgChart1"/>
    <dgm:cxn modelId="{87F8B611-AF8B-49C0-B7DD-BC05BE6585AE}" type="presParOf" srcId="{45C87884-2F74-4C69-BB75-BDCF3EEAB74F}" destId="{358D64E0-396E-439C-A8B1-6E5EF417A068}" srcOrd="5" destOrd="0" presId="urn:microsoft.com/office/officeart/2005/8/layout/orgChart1"/>
    <dgm:cxn modelId="{DAEBD07A-A3F8-44C2-A823-8D1D742280A1}" type="presParOf" srcId="{358D64E0-396E-439C-A8B1-6E5EF417A068}" destId="{C2BC572E-FB41-4191-9354-589F1B5CA96A}" srcOrd="0" destOrd="0" presId="urn:microsoft.com/office/officeart/2005/8/layout/orgChart1"/>
    <dgm:cxn modelId="{B96B007E-9A3F-4FFC-AE94-EE934405B10B}" type="presParOf" srcId="{C2BC572E-FB41-4191-9354-589F1B5CA96A}" destId="{A17E4CA3-F62C-477F-AF78-CF6F1623B5CD}" srcOrd="0" destOrd="0" presId="urn:microsoft.com/office/officeart/2005/8/layout/orgChart1"/>
    <dgm:cxn modelId="{2F55AC93-C33B-4980-931A-89869D6F3DA9}" type="presParOf" srcId="{C2BC572E-FB41-4191-9354-589F1B5CA96A}" destId="{17209818-E9E6-45AC-918D-14219C0CCCD5}" srcOrd="1" destOrd="0" presId="urn:microsoft.com/office/officeart/2005/8/layout/orgChart1"/>
    <dgm:cxn modelId="{DED28BA6-7C4D-4007-9849-D769FACF973A}" type="presParOf" srcId="{358D64E0-396E-439C-A8B1-6E5EF417A068}" destId="{17D396AC-FA0F-493A-8F68-93BEA26F5FDD}" srcOrd="1" destOrd="0" presId="urn:microsoft.com/office/officeart/2005/8/layout/orgChart1"/>
    <dgm:cxn modelId="{8386827B-FDC2-4F0C-BA88-9E5F6DA79E77}" type="presParOf" srcId="{358D64E0-396E-439C-A8B1-6E5EF417A068}" destId="{66659B88-6FE8-4921-B43A-14D543E9C2ED}" srcOrd="2" destOrd="0" presId="urn:microsoft.com/office/officeart/2005/8/layout/orgChart1"/>
    <dgm:cxn modelId="{91E5302A-A9AF-41CF-98D6-7C9CE120AB81}" type="presParOf" srcId="{257804AB-841D-41E1-B049-444CBF76EF83}" destId="{840CDB75-BD37-4622-9E5B-F7AF8C51045F}" srcOrd="2" destOrd="0" presId="urn:microsoft.com/office/officeart/2005/8/layout/orgChart1"/>
    <dgm:cxn modelId="{5708BC02-A316-4BAF-B3F2-474D371A0E6F}" type="presParOf" srcId="{840CDB75-BD37-4622-9E5B-F7AF8C51045F}" destId="{F7641E88-5CB3-4590-A42D-65E1ED5D812B}" srcOrd="0" destOrd="0" presId="urn:microsoft.com/office/officeart/2005/8/layout/orgChart1"/>
    <dgm:cxn modelId="{03D379A2-5DDA-411D-B1FB-5F21FE545809}" type="presParOf" srcId="{840CDB75-BD37-4622-9E5B-F7AF8C51045F}" destId="{FCD133AB-140E-4560-94A4-839B6A336650}" srcOrd="1" destOrd="0" presId="urn:microsoft.com/office/officeart/2005/8/layout/orgChart1"/>
    <dgm:cxn modelId="{90B45C22-9458-4FB1-AC75-85E38CBBF0D0}" type="presParOf" srcId="{FCD133AB-140E-4560-94A4-839B6A336650}" destId="{10800CB0-5F23-4357-B377-3EC48B8E2F01}" srcOrd="0" destOrd="0" presId="urn:microsoft.com/office/officeart/2005/8/layout/orgChart1"/>
    <dgm:cxn modelId="{6D351E45-DEB3-4B4C-B9CE-EF38A542844C}" type="presParOf" srcId="{10800CB0-5F23-4357-B377-3EC48B8E2F01}" destId="{AD5246FB-43C5-4C92-A173-70A4AE6CF2AC}" srcOrd="0" destOrd="0" presId="urn:microsoft.com/office/officeart/2005/8/layout/orgChart1"/>
    <dgm:cxn modelId="{51C721BD-80DC-495C-8851-884E1BF05616}" type="presParOf" srcId="{10800CB0-5F23-4357-B377-3EC48B8E2F01}" destId="{F3A50BFE-E39C-4865-BAF1-342619CC8289}" srcOrd="1" destOrd="0" presId="urn:microsoft.com/office/officeart/2005/8/layout/orgChart1"/>
    <dgm:cxn modelId="{A521CEC3-6BDA-4A41-B458-C0EC573EA2F4}" type="presParOf" srcId="{FCD133AB-140E-4560-94A4-839B6A336650}" destId="{F9B4140A-4655-4605-8119-8840562B2B16}" srcOrd="1" destOrd="0" presId="urn:microsoft.com/office/officeart/2005/8/layout/orgChart1"/>
    <dgm:cxn modelId="{1556A9DA-052C-4B0A-B55A-5CC8887E7305}" type="presParOf" srcId="{FCD133AB-140E-4560-94A4-839B6A336650}" destId="{61A6BD82-7FCA-4CC5-A0A7-E1C3D7831F9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641E88-5CB3-4590-A42D-65E1ED5D812B}">
      <dsp:nvSpPr>
        <dsp:cNvPr id="0" name=""/>
        <dsp:cNvSpPr/>
      </dsp:nvSpPr>
      <dsp:spPr>
        <a:xfrm>
          <a:off x="3196766" y="914131"/>
          <a:ext cx="191752" cy="840056"/>
        </a:xfrm>
        <a:custGeom>
          <a:avLst/>
          <a:gdLst/>
          <a:ahLst/>
          <a:cxnLst/>
          <a:rect l="0" t="0" r="0" b="0"/>
          <a:pathLst>
            <a:path>
              <a:moveTo>
                <a:pt x="191752" y="0"/>
              </a:moveTo>
              <a:lnTo>
                <a:pt x="191752" y="840056"/>
              </a:lnTo>
              <a:lnTo>
                <a:pt x="0" y="8400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C3608-1652-44F2-BA1E-B2A9BDF46177}">
      <dsp:nvSpPr>
        <dsp:cNvPr id="0" name=""/>
        <dsp:cNvSpPr/>
      </dsp:nvSpPr>
      <dsp:spPr>
        <a:xfrm>
          <a:off x="3388518" y="914131"/>
          <a:ext cx="2209713" cy="1680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8360"/>
              </a:lnTo>
              <a:lnTo>
                <a:pt x="2209713" y="1488360"/>
              </a:lnTo>
              <a:lnTo>
                <a:pt x="2209713" y="16801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21998-AB95-4848-AE81-CD657C80D759}">
      <dsp:nvSpPr>
        <dsp:cNvPr id="0" name=""/>
        <dsp:cNvSpPr/>
      </dsp:nvSpPr>
      <dsp:spPr>
        <a:xfrm>
          <a:off x="3342798" y="914131"/>
          <a:ext cx="91440" cy="16801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801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C62E6-25FF-4C6D-9A3E-EDA496FE2AA4}">
      <dsp:nvSpPr>
        <dsp:cNvPr id="0" name=""/>
        <dsp:cNvSpPr/>
      </dsp:nvSpPr>
      <dsp:spPr>
        <a:xfrm>
          <a:off x="1178804" y="914131"/>
          <a:ext cx="2209713" cy="1680112"/>
        </a:xfrm>
        <a:custGeom>
          <a:avLst/>
          <a:gdLst/>
          <a:ahLst/>
          <a:cxnLst/>
          <a:rect l="0" t="0" r="0" b="0"/>
          <a:pathLst>
            <a:path>
              <a:moveTo>
                <a:pt x="2209713" y="0"/>
              </a:moveTo>
              <a:lnTo>
                <a:pt x="2209713" y="1488360"/>
              </a:lnTo>
              <a:lnTo>
                <a:pt x="0" y="1488360"/>
              </a:lnTo>
              <a:lnTo>
                <a:pt x="0" y="16801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12A04A-2EB3-464E-9A54-92983E1697D7}">
      <dsp:nvSpPr>
        <dsp:cNvPr id="0" name=""/>
        <dsp:cNvSpPr/>
      </dsp:nvSpPr>
      <dsp:spPr>
        <a:xfrm>
          <a:off x="2475413" y="1026"/>
          <a:ext cx="1826209" cy="913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600" kern="1200"/>
        </a:p>
      </dsp:txBody>
      <dsp:txXfrm>
        <a:off x="2475413" y="1026"/>
        <a:ext cx="1826209" cy="913104"/>
      </dsp:txXfrm>
    </dsp:sp>
    <dsp:sp modelId="{6350CAD1-EE3F-445E-BEF9-911250ED8DCE}">
      <dsp:nvSpPr>
        <dsp:cNvPr id="0" name=""/>
        <dsp:cNvSpPr/>
      </dsp:nvSpPr>
      <dsp:spPr>
        <a:xfrm>
          <a:off x="265700" y="2594243"/>
          <a:ext cx="1826209" cy="913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600" kern="1200"/>
        </a:p>
      </dsp:txBody>
      <dsp:txXfrm>
        <a:off x="265700" y="2594243"/>
        <a:ext cx="1826209" cy="913104"/>
      </dsp:txXfrm>
    </dsp:sp>
    <dsp:sp modelId="{B020939A-5254-4413-B001-C8FEC8C3D43D}">
      <dsp:nvSpPr>
        <dsp:cNvPr id="0" name=""/>
        <dsp:cNvSpPr/>
      </dsp:nvSpPr>
      <dsp:spPr>
        <a:xfrm>
          <a:off x="2475413" y="2594243"/>
          <a:ext cx="1826209" cy="913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600" kern="1200"/>
        </a:p>
      </dsp:txBody>
      <dsp:txXfrm>
        <a:off x="2475413" y="2594243"/>
        <a:ext cx="1826209" cy="913104"/>
      </dsp:txXfrm>
    </dsp:sp>
    <dsp:sp modelId="{A17E4CA3-F62C-477F-AF78-CF6F1623B5CD}">
      <dsp:nvSpPr>
        <dsp:cNvPr id="0" name=""/>
        <dsp:cNvSpPr/>
      </dsp:nvSpPr>
      <dsp:spPr>
        <a:xfrm>
          <a:off x="4685127" y="2594243"/>
          <a:ext cx="1826209" cy="913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600" kern="1200"/>
        </a:p>
      </dsp:txBody>
      <dsp:txXfrm>
        <a:off x="4685127" y="2594243"/>
        <a:ext cx="1826209" cy="913104"/>
      </dsp:txXfrm>
    </dsp:sp>
    <dsp:sp modelId="{AD5246FB-43C5-4C92-A173-70A4AE6CF2AC}">
      <dsp:nvSpPr>
        <dsp:cNvPr id="0" name=""/>
        <dsp:cNvSpPr/>
      </dsp:nvSpPr>
      <dsp:spPr>
        <a:xfrm>
          <a:off x="1370556" y="1297635"/>
          <a:ext cx="1826209" cy="913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4600" kern="1200"/>
        </a:p>
      </dsp:txBody>
      <dsp:txXfrm>
        <a:off x="1370556" y="1297635"/>
        <a:ext cx="1826209" cy="91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E05FFBB-03ED-4717-A386-273A5498332B}" type="datetimeFigureOut">
              <a:rPr lang="nl-NL" smtClean="0"/>
              <a:t>18-9-2017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1535" y="0"/>
            <a:ext cx="3313355" cy="766056"/>
          </a:xfrm>
        </p:spPr>
        <p:txBody>
          <a:bodyPr/>
          <a:lstStyle/>
          <a:p>
            <a:r>
              <a:rPr lang="nl-NL" dirty="0" smtClean="0"/>
              <a:t>Voeding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736079" y="908720"/>
            <a:ext cx="3309803" cy="1260629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Basis 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636912"/>
            <a:ext cx="2679815" cy="311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Voedingsstoffen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43692" y="3429000"/>
            <a:ext cx="3528508" cy="745308"/>
          </a:xfrm>
        </p:spPr>
        <p:txBody>
          <a:bodyPr/>
          <a:lstStyle/>
          <a:p>
            <a:pPr marL="68580" indent="0">
              <a:buNone/>
            </a:pPr>
            <a:r>
              <a:rPr lang="nl-NL" dirty="0" smtClean="0"/>
              <a:t>6 hoofdcategorieën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076056" y="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2"/>
                </a:solidFill>
              </a:rPr>
              <a:t>Basisvoeding</a:t>
            </a:r>
            <a:endParaRPr lang="nl-NL" dirty="0">
              <a:solidFill>
                <a:schemeClr val="bg2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899592" y="250498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Water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563888" y="268932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Koolhydraten 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582057" y="305865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Eiwitten 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6548711" y="404689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Vetten 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707904" y="4447707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Mineralen 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1043608" y="409063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Vitaminen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057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1" t="16270" r="25148" b="19016"/>
          <a:stretch/>
        </p:blipFill>
        <p:spPr bwMode="auto">
          <a:xfrm>
            <a:off x="899592" y="1124744"/>
            <a:ext cx="6923315" cy="473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19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4" t="26935" r="15641" b="24057"/>
          <a:stretch/>
        </p:blipFill>
        <p:spPr bwMode="auto">
          <a:xfrm>
            <a:off x="827584" y="980728"/>
            <a:ext cx="7458894" cy="485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5076056" y="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2"/>
                </a:solidFill>
              </a:rPr>
              <a:t>Herhaling</a:t>
            </a:r>
            <a:endParaRPr lang="nl-N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73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4" cy="854968"/>
          </a:xfrm>
        </p:spPr>
        <p:txBody>
          <a:bodyPr/>
          <a:lstStyle/>
          <a:p>
            <a:r>
              <a:rPr lang="nl-NL" dirty="0" smtClean="0"/>
              <a:t>Water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444" y="1761208"/>
            <a:ext cx="7056900" cy="3699773"/>
          </a:xfrm>
        </p:spPr>
        <p:txBody>
          <a:bodyPr>
            <a:normAutofit/>
          </a:bodyPr>
          <a:lstStyle/>
          <a:p>
            <a:r>
              <a:rPr lang="nl-NL" dirty="0" smtClean="0"/>
              <a:t>Bevat geen voedingsstoffen</a:t>
            </a:r>
          </a:p>
          <a:p>
            <a:r>
              <a:rPr lang="nl-NL" dirty="0" smtClean="0"/>
              <a:t>15% verlies dodelijk</a:t>
            </a:r>
          </a:p>
          <a:p>
            <a:r>
              <a:rPr lang="nl-NL" dirty="0" smtClean="0"/>
              <a:t>Meer water bij verlies</a:t>
            </a:r>
            <a:br>
              <a:rPr lang="nl-NL" dirty="0" smtClean="0"/>
            </a:br>
            <a:r>
              <a:rPr lang="nl-NL" dirty="0" smtClean="0"/>
              <a:t>-diarree</a:t>
            </a:r>
            <a:br>
              <a:rPr lang="nl-NL" dirty="0" smtClean="0"/>
            </a:br>
            <a:r>
              <a:rPr lang="nl-NL" dirty="0" smtClean="0"/>
              <a:t>-lactatie</a:t>
            </a:r>
            <a:br>
              <a:rPr lang="nl-NL" dirty="0" smtClean="0"/>
            </a:br>
            <a:r>
              <a:rPr lang="nl-NL" dirty="0" smtClean="0"/>
              <a:t>-verhoogde lichaamstemperatuur</a:t>
            </a:r>
            <a:br>
              <a:rPr lang="nl-NL" dirty="0" smtClean="0"/>
            </a:br>
            <a:r>
              <a:rPr lang="nl-NL" dirty="0" smtClean="0"/>
              <a:t>-verhoogde omgevingstemperatuur</a:t>
            </a:r>
            <a:br>
              <a:rPr lang="nl-NL" dirty="0" smtClean="0"/>
            </a:br>
            <a:r>
              <a:rPr lang="nl-NL" dirty="0" smtClean="0"/>
              <a:t>-bloedingen</a:t>
            </a:r>
            <a:br>
              <a:rPr lang="nl-NL" dirty="0" smtClean="0"/>
            </a:br>
            <a:r>
              <a:rPr lang="nl-NL" dirty="0" smtClean="0"/>
              <a:t>-braken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4860032" y="279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2"/>
                </a:solidFill>
              </a:rPr>
              <a:t>Basisvoeding</a:t>
            </a:r>
            <a:endParaRPr lang="nl-NL" dirty="0">
              <a:solidFill>
                <a:schemeClr val="bg2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44"/>
          <a:stretch/>
        </p:blipFill>
        <p:spPr>
          <a:xfrm>
            <a:off x="6156176" y="4725144"/>
            <a:ext cx="2208540" cy="161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8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Energie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Koolhydraten</a:t>
            </a:r>
          </a:p>
          <a:p>
            <a:r>
              <a:rPr lang="nl-NL" dirty="0" smtClean="0"/>
              <a:t>Eiwitten</a:t>
            </a:r>
          </a:p>
          <a:p>
            <a:r>
              <a:rPr lang="nl-NL" dirty="0" smtClean="0"/>
              <a:t>Vetten 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4860032" y="279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2"/>
                </a:solidFill>
              </a:rPr>
              <a:t>Basisvoeding</a:t>
            </a:r>
            <a:endParaRPr lang="nl-NL" dirty="0">
              <a:solidFill>
                <a:schemeClr val="bg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941168"/>
            <a:ext cx="244792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3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de opdrachten </a:t>
            </a:r>
            <a:r>
              <a:rPr lang="nl-NL" smtClean="0"/>
              <a:t>van les 3</a:t>
            </a:r>
            <a:endParaRPr lang="nl-NL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5076056" y="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2"/>
                </a:solidFill>
              </a:rPr>
              <a:t>Basisvoeding</a:t>
            </a:r>
            <a:endParaRPr lang="nl-N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40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275</TotalTime>
  <Words>39</Words>
  <Application>Microsoft Office PowerPoint</Application>
  <PresentationFormat>Diavoorstelling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Austin</vt:lpstr>
      <vt:lpstr>Voeding</vt:lpstr>
      <vt:lpstr>Voedingsstoffen</vt:lpstr>
      <vt:lpstr>PowerPoint-presentatie</vt:lpstr>
      <vt:lpstr>PowerPoint-presentatie</vt:lpstr>
      <vt:lpstr>Water</vt:lpstr>
      <vt:lpstr>Energie</vt:lpstr>
      <vt:lpstr>Opdracht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</dc:title>
  <dc:creator>Helanie Aalders</dc:creator>
  <cp:lastModifiedBy>Helanie Aalders</cp:lastModifiedBy>
  <cp:revision>20</cp:revision>
  <dcterms:created xsi:type="dcterms:W3CDTF">2012-12-04T08:48:12Z</dcterms:created>
  <dcterms:modified xsi:type="dcterms:W3CDTF">2017-09-18T06:33:01Z</dcterms:modified>
</cp:coreProperties>
</file>